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115" d="100"/>
          <a:sy n="115" d="100"/>
        </p:scale>
        <p:origin x="4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6601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1F55A2-09AA-5324-DEFE-46B586C52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2899" y="2189719"/>
            <a:ext cx="4978400" cy="28194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77D1BBA-D695-D767-9B2A-D3C3B5629278}"/>
              </a:ext>
            </a:extLst>
          </p:cNvPr>
          <p:cNvSpPr txBox="1"/>
          <p:nvPr/>
        </p:nvSpPr>
        <p:spPr>
          <a:xfrm>
            <a:off x="2464419" y="769435"/>
            <a:ext cx="2174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与目标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</Words>
  <Application>Microsoft Macintosh PowerPoint</Application>
  <PresentationFormat>宽屏</PresentationFormat>
  <Paragraphs>16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陈 志扬</cp:lastModifiedBy>
  <cp:revision>2</cp:revision>
  <dcterms:created xsi:type="dcterms:W3CDTF">2022-08-19T00:28:23Z</dcterms:created>
  <dcterms:modified xsi:type="dcterms:W3CDTF">2022-08-26T07:23:48Z</dcterms:modified>
</cp:coreProperties>
</file>